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6" r:id="rId56"/>
    <p:sldId id="627" r:id="rId57"/>
    <p:sldId id="260" r:id="rId58"/>
    <p:sldId id="261" r:id="rId59"/>
    <p:sldId id="567" r:id="rId60"/>
    <p:sldId id="579" r:id="rId61"/>
    <p:sldId id="580" r:id="rId62"/>
    <p:sldId id="581" r:id="rId63"/>
    <p:sldId id="574" r:id="rId64"/>
    <p:sldId id="584" r:id="rId65"/>
    <p:sldId id="585" r:id="rId66"/>
    <p:sldId id="622" r:id="rId67"/>
    <p:sldId id="621" r:id="rId68"/>
    <p:sldId id="623" r:id="rId69"/>
    <p:sldId id="624" r:id="rId70"/>
    <p:sldId id="620" r:id="rId71"/>
    <p:sldId id="614" r:id="rId72"/>
    <p:sldId id="616" r:id="rId73"/>
    <p:sldId id="617" r:id="rId74"/>
    <p:sldId id="618" r:id="rId75"/>
    <p:sldId id="61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6"/>
            <p14:sldId id="627"/>
          </p14:sldIdLst>
        </p14:section>
        <p14:section name="Raman" id="{0B5A7BD3-5D38-1746-A295-E2807F1F8872}">
          <p14:sldIdLst>
            <p14:sldId id="260"/>
          </p14:sldIdLst>
        </p14:section>
        <p14:section name="Conclusion" id="{2CAFDADE-D71B-0943-8F57-0E076CA210F4}">
          <p14:sldIdLst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2"/>
    <a:srgbClr val="637CC7"/>
    <a:srgbClr val="BF1D2C"/>
    <a:srgbClr val="1DA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63C715-C164-25A1-2177-8A90394F824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2D9A75-EBED-2841-0AD4-23138B98A2F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6598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certainty means momentum uncertainty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140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196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196913" cy="307777"/>
              </a:xfrm>
              <a:prstGeom prst="rect">
                <a:avLst/>
              </a:prstGeom>
              <a:blipFill>
                <a:blip r:embed="rId4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3D826-3259-14D2-3926-AD9E8E5A6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B9EE-5013-8CEA-C3DB-27D9A2D1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70894-29F5-0DA0-C221-3D2C956140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certainty means momentum uncertainty</a:t>
                </a:r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70894-29F5-0DA0-C221-3D2C956140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9AB06-4330-23F1-54E2-B544E252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AC9848-1D2B-5088-5A48-A0AD302AC7E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140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D439E4-41A8-01ED-0A4D-DD9F94ECD584}"/>
                  </a:ext>
                </a:extLst>
              </p:cNvPr>
              <p:cNvSpPr txBox="1"/>
              <p:nvPr/>
            </p:nvSpPr>
            <p:spPr>
              <a:xfrm>
                <a:off x="1685838" y="3606186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D439E4-41A8-01ED-0A4D-DD9F94ECD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838" y="3606186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3175" r="-298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10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DA07-F019-C47C-0229-06D229B5F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Momentum related to wavevector</a:t>
            </a:r>
          </a:p>
          <a:p>
            <a:r>
              <a:rPr lang="en-US" dirty="0">
                <a:sym typeface="Wingdings" pitchFamily="2" charset="2"/>
              </a:rPr>
              <a:t>Delta k  4 pi n delta lambda/lambda_P^2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140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A385-8CDD-388B-AD78-8013CB54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95EA-4824-00AB-7B75-0B0A830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E61CF-267C-B553-7D7A-EEAE3385D5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66FCD-8518-9889-E012-E249BFA0DB9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B5A54-73D5-1A84-9F66-4A5FE7B39EF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15CD1-A688-763D-B439-E01231028C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DBFEB6-2409-2F85-F427-92AFD4682A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A8991D-0F6C-167D-9405-CF2E70BBA76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6692C-F70B-A135-8083-3B1DD231D19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8E9434-AC07-9246-9A52-CCDEC7B98F1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89819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1708</Words>
  <Application>Microsoft Macintosh PowerPoint</Application>
  <PresentationFormat>Widescreen</PresentationFormat>
  <Paragraphs>502</Paragraphs>
  <Slides>75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Brillouin Scattering, Optomechanical Coupling</vt:lpstr>
      <vt:lpstr>Brillouin Scattering, Optomechanical Coupling</vt:lpstr>
      <vt:lpstr>Brillouin Scattering,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Coherently Stimulated Brillouin Scattering</vt:lpstr>
      <vt:lpstr>Coherently Stimulated Brillouin Scattering</vt:lpstr>
      <vt:lpstr>Coherently Stimulated Brillouin Scattering</vt:lpstr>
      <vt:lpstr>Raman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52</cp:revision>
  <dcterms:created xsi:type="dcterms:W3CDTF">2025-04-20T15:36:52Z</dcterms:created>
  <dcterms:modified xsi:type="dcterms:W3CDTF">2025-04-24T01:47:27Z</dcterms:modified>
</cp:coreProperties>
</file>